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63" r:id="rId31"/>
    <p:sldId id="352" r:id="rId32"/>
    <p:sldId id="35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381250"/>
            <a:ext cx="617220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62225"/>
            <a:ext cx="110680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3932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21" y="4941168"/>
            <a:ext cx="110680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0129" y="5013176"/>
            <a:ext cx="11224503" cy="1723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86025"/>
            <a:ext cx="116205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47812"/>
            <a:ext cx="117729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50100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531155"/>
            <a:ext cx="1023459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94133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90662"/>
            <a:ext cx="112680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28812"/>
            <a:ext cx="116490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77072"/>
            <a:ext cx="11521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71612"/>
            <a:ext cx="116014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4581128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490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53721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299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76872"/>
            <a:ext cx="11521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1292" y="2276872"/>
            <a:ext cx="11521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6942" y="2276872"/>
            <a:ext cx="115212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061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212976"/>
            <a:ext cx="8640960" cy="35997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9485" y="2473306"/>
            <a:ext cx="3276835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3068960"/>
            <a:ext cx="8928992" cy="373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38337"/>
            <a:ext cx="106870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38897"/>
            <a:ext cx="194421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1"/>
            <a:ext cx="11393810" cy="551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781175"/>
            <a:ext cx="103727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90011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20688"/>
            <a:ext cx="7648575" cy="579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49438"/>
            <a:ext cx="68484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052736"/>
            <a:ext cx="73628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90662"/>
            <a:ext cx="106965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56490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9588" y="2564904"/>
            <a:ext cx="125452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2564904"/>
            <a:ext cx="125452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7183" y="4509451"/>
            <a:ext cx="125452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14537"/>
            <a:ext cx="107537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47812"/>
            <a:ext cx="118300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8679"/>
          <a:stretch/>
        </p:blipFill>
        <p:spPr>
          <a:xfrm>
            <a:off x="5207224" y="836712"/>
            <a:ext cx="6984776" cy="579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844824"/>
            <a:ext cx="410527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708920"/>
            <a:ext cx="321945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5374" y="2265462"/>
            <a:ext cx="68484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1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95475"/>
            <a:ext cx="108394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275" y="3356992"/>
            <a:ext cx="11036349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00250"/>
            <a:ext cx="112299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09775"/>
            <a:ext cx="117157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0506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28762"/>
            <a:ext cx="116776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47875"/>
            <a:ext cx="116395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7707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872" y="1186152"/>
            <a:ext cx="10540752" cy="5627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5119017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1568" y="6115331"/>
            <a:ext cx="104439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347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750" y="4005064"/>
            <a:ext cx="1022985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318332"/>
            <a:ext cx="158417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8718" y="2318332"/>
            <a:ext cx="230181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5716" y="4008236"/>
            <a:ext cx="2301818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1944" y="5038382"/>
            <a:ext cx="156369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87499" y="6045379"/>
            <a:ext cx="1236493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